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Semi-Bold" charset="1" panose="000007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16424"/>
            <a:ext cx="852599" cy="854152"/>
          </a:xfrm>
          <a:custGeom>
            <a:avLst/>
            <a:gdLst/>
            <a:ahLst/>
            <a:cxnLst/>
            <a:rect r="r" b="b" t="t" l="l"/>
            <a:pathLst>
              <a:path h="854152" w="852599">
                <a:moveTo>
                  <a:pt x="0" y="0"/>
                </a:moveTo>
                <a:lnTo>
                  <a:pt x="852599" y="0"/>
                </a:lnTo>
                <a:lnTo>
                  <a:pt x="852599" y="854152"/>
                </a:lnTo>
                <a:lnTo>
                  <a:pt x="0" y="85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85708" y="3588440"/>
            <a:ext cx="13716584" cy="288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6"/>
              </a:lnSpc>
              <a:spcBef>
                <a:spcPct val="0"/>
              </a:spcBef>
            </a:pPr>
            <a:r>
              <a:rPr lang="en-US" b="true" sz="8054" spc="-322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СИСТЕМА УПРАВЛЕНИЯ ОНЛАЙН-ВИКТОРИНАМИ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COMCEH-23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cover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2789" y="8890000"/>
            <a:ext cx="734242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Акылбеков Чынгыз / Бегимкулов Адахан / Тыныбеков Нуртай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406701" y="4716424"/>
            <a:ext cx="852599" cy="854152"/>
          </a:xfrm>
          <a:custGeom>
            <a:avLst/>
            <a:gdLst/>
            <a:ahLst/>
            <a:cxnLst/>
            <a:rect r="r" b="b" t="t" l="l"/>
            <a:pathLst>
              <a:path h="854152" w="852599">
                <a:moveTo>
                  <a:pt x="852599" y="0"/>
                </a:moveTo>
                <a:lnTo>
                  <a:pt x="0" y="0"/>
                </a:lnTo>
                <a:lnTo>
                  <a:pt x="0" y="854152"/>
                </a:lnTo>
                <a:lnTo>
                  <a:pt x="852599" y="854152"/>
                </a:lnTo>
                <a:lnTo>
                  <a:pt x="85259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8890" y="1028700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16424"/>
            <a:ext cx="852599" cy="854152"/>
          </a:xfrm>
          <a:custGeom>
            <a:avLst/>
            <a:gdLst/>
            <a:ahLst/>
            <a:cxnLst/>
            <a:rect r="r" b="b" t="t" l="l"/>
            <a:pathLst>
              <a:path h="854152" w="852599">
                <a:moveTo>
                  <a:pt x="0" y="0"/>
                </a:moveTo>
                <a:lnTo>
                  <a:pt x="852599" y="0"/>
                </a:lnTo>
                <a:lnTo>
                  <a:pt x="852599" y="854152"/>
                </a:lnTo>
                <a:lnTo>
                  <a:pt x="0" y="85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06701" y="4716424"/>
            <a:ext cx="852599" cy="854152"/>
          </a:xfrm>
          <a:custGeom>
            <a:avLst/>
            <a:gdLst/>
            <a:ahLst/>
            <a:cxnLst/>
            <a:rect r="r" b="b" t="t" l="l"/>
            <a:pathLst>
              <a:path h="854152" w="852599">
                <a:moveTo>
                  <a:pt x="852599" y="0"/>
                </a:moveTo>
                <a:lnTo>
                  <a:pt x="0" y="0"/>
                </a:lnTo>
                <a:lnTo>
                  <a:pt x="0" y="854152"/>
                </a:lnTo>
                <a:lnTo>
                  <a:pt x="852599" y="854152"/>
                </a:lnTo>
                <a:lnTo>
                  <a:pt x="85259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4196" y="3139015"/>
            <a:ext cx="12519608" cy="450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3"/>
              </a:lnSpc>
              <a:spcBef>
                <a:spcPct val="0"/>
              </a:spcBef>
            </a:pPr>
            <a:r>
              <a:rPr lang="en-US" b="true" sz="12538" spc="-501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СПАСИБО ЗА ВНИМАНИЕ!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9016" y="1492303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23154" y="8975157"/>
            <a:ext cx="2641692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16.12.24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26893" y="2212395"/>
            <a:ext cx="4832407" cy="6903438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56213" t="0" r="-56213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V="true">
            <a:off x="1028700" y="3966301"/>
            <a:ext cx="9796571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2516787"/>
            <a:ext cx="1075250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ВСТУПЛЕНИЕ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28264"/>
            <a:ext cx="4798963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Цель :</a:t>
            </a:r>
            <a:r>
              <a:rPr lang="en-US" sz="2200" spc="-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создать интерактивное приложение для онлайн-викторины, чтобы оценивать знания пользователей, предлагая уникальные функции, такие как подсчет баллов в реальном времени и удобный интерфейс. Разработанное для преподавателей и учащихся, оно выделяется настраиваемыми форматами викторины и масштабируемым управлением базами данных.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67926" y="4428264"/>
            <a:ext cx="3677134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Значимость :</a:t>
            </a:r>
            <a:r>
              <a:rPr lang="en-US" sz="2200" spc="-8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поощряет обучение и предоставляет масштабируемую платформу для проверки знаний.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583510" y="4600703"/>
            <a:ext cx="5675790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583510" y="7188732"/>
            <a:ext cx="5675790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4600703"/>
            <a:ext cx="7760076" cy="4657597"/>
            <a:chOff x="0" y="0"/>
            <a:chExt cx="6350000" cy="3811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502" r="0" b="-55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788776" y="8812933"/>
            <a:ext cx="975905" cy="445367"/>
          </a:xfrm>
          <a:custGeom>
            <a:avLst/>
            <a:gdLst/>
            <a:ahLst/>
            <a:cxnLst/>
            <a:rect r="r" b="b" t="t" l="l"/>
            <a:pathLst>
              <a:path h="445367" w="975905">
                <a:moveTo>
                  <a:pt x="0" y="0"/>
                </a:moveTo>
                <a:lnTo>
                  <a:pt x="975904" y="0"/>
                </a:lnTo>
                <a:lnTo>
                  <a:pt x="975904" y="445367"/>
                </a:lnTo>
                <a:lnTo>
                  <a:pt x="0" y="445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2220" y="2376319"/>
            <a:ext cx="9472840" cy="8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3"/>
              </a:lnSpc>
            </a:pPr>
            <a:r>
              <a:rPr lang="en-US" b="true" sz="6900" spc="-276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УЧАСТНИКИ ПРОЕКТА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27332" y="981075"/>
            <a:ext cx="1636347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Team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83510" y="2965273"/>
            <a:ext cx="5675790" cy="95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72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Разработчик :  </a:t>
            </a:r>
            <a:r>
              <a:rPr lang="en-US" sz="1800" spc="-7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разработал основной функционал программы, включая кодирование и реализацию динамической логики теста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83510" y="2447316"/>
            <a:ext cx="26196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-80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Акылбеков Чынгыз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3510" y="5551214"/>
            <a:ext cx="5675790" cy="126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72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Дизайнер пользовательского интерфейса : </a:t>
            </a:r>
            <a:r>
              <a:rPr lang="en-US" sz="1800" spc="-7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работал над проектированием пользовательского интерфейса для интуитивного и удобного взаимодействия с пользователем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83510" y="5033257"/>
            <a:ext cx="26196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-80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Бегимкулов Адахан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83510" y="8137155"/>
            <a:ext cx="5675790" cy="95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Тестировщик: проводит тщательное тестирование для выявления и исправления ошибок, обеспечивая стабильность и надежность приложения.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83510" y="7619198"/>
            <a:ext cx="26196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-80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Тыныбеков Нуртай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720951" y="7912314"/>
            <a:ext cx="10953195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20951" y="8444177"/>
            <a:ext cx="973085" cy="973085"/>
          </a:xfrm>
          <a:custGeom>
            <a:avLst/>
            <a:gdLst/>
            <a:ahLst/>
            <a:cxnLst/>
            <a:rect r="r" b="b" t="t" l="l"/>
            <a:pathLst>
              <a:path h="973085" w="973085">
                <a:moveTo>
                  <a:pt x="0" y="0"/>
                </a:moveTo>
                <a:lnTo>
                  <a:pt x="973085" y="0"/>
                </a:lnTo>
                <a:lnTo>
                  <a:pt x="973085" y="973085"/>
                </a:lnTo>
                <a:lnTo>
                  <a:pt x="0" y="973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367" y="2881476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20951" y="4386071"/>
            <a:ext cx="4795652" cy="7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5800" spc="-232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ТРЕБОВАНИЯ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7153" y="2430626"/>
            <a:ext cx="6592962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Функциональные требования: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Пользователь должен иметь возможность ввести свое имя, чтобы начать тест.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Вопросы должны загружаться динамически из базы данных SQLite.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Приложение должно проверять ответы пользователя на соответствие сохраненным правильным ответам.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4. </a:t>
            </a: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Результаты (количество правильных ответов) должны сохраняться и привязываться к соответствующему пользователю.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617011" y="8616011"/>
            <a:ext cx="642289" cy="642289"/>
          </a:xfrm>
          <a:custGeom>
            <a:avLst/>
            <a:gdLst/>
            <a:ahLst/>
            <a:cxnLst/>
            <a:rect r="r" b="b" t="t" l="l"/>
            <a:pathLst>
              <a:path h="642289" w="642289">
                <a:moveTo>
                  <a:pt x="642289" y="0"/>
                </a:moveTo>
                <a:lnTo>
                  <a:pt x="0" y="0"/>
                </a:lnTo>
                <a:lnTo>
                  <a:pt x="0" y="642289"/>
                </a:lnTo>
                <a:lnTo>
                  <a:pt x="642289" y="642289"/>
                </a:lnTo>
                <a:lnTo>
                  <a:pt x="64228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19097" y="2031491"/>
            <a:ext cx="9219059" cy="4665215"/>
          </a:xfrm>
          <a:custGeom>
            <a:avLst/>
            <a:gdLst/>
            <a:ahLst/>
            <a:cxnLst/>
            <a:rect r="r" b="b" t="t" l="l"/>
            <a:pathLst>
              <a:path h="4665215" w="9219059">
                <a:moveTo>
                  <a:pt x="0" y="0"/>
                </a:moveTo>
                <a:lnTo>
                  <a:pt x="9219059" y="0"/>
                </a:lnTo>
                <a:lnTo>
                  <a:pt x="9219059" y="4665215"/>
                </a:lnTo>
                <a:lnTo>
                  <a:pt x="0" y="4665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sq">
            <a:solidFill>
              <a:srgbClr val="E94B27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6327918">
            <a:off x="7029331" y="6597105"/>
            <a:ext cx="788155" cy="2355898"/>
          </a:xfrm>
          <a:custGeom>
            <a:avLst/>
            <a:gdLst/>
            <a:ahLst/>
            <a:cxnLst/>
            <a:rect r="r" b="b" t="t" l="l"/>
            <a:pathLst>
              <a:path h="2355898" w="788155">
                <a:moveTo>
                  <a:pt x="0" y="0"/>
                </a:moveTo>
                <a:lnTo>
                  <a:pt x="788155" y="0"/>
                </a:lnTo>
                <a:lnTo>
                  <a:pt x="788155" y="2355898"/>
                </a:lnTo>
                <a:lnTo>
                  <a:pt x="0" y="2355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3810" y="2193416"/>
            <a:ext cx="5282778" cy="172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СТРУКТУРА</a:t>
            </a:r>
          </a:p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ПРОЕКТА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Code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3810" y="4763467"/>
            <a:ext cx="5617178" cy="385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-68" b="true">
                <a:solidFill>
                  <a:srgbClr val="E94B27"/>
                </a:solidFill>
                <a:latin typeface="Poppins Bold"/>
                <a:ea typeface="Poppins Bold"/>
                <a:cs typeface="Poppins Bold"/>
                <a:sym typeface="Poppins Bold"/>
              </a:rPr>
              <a:t>Используемые технологии: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spc="-6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JavaFX: для разработки графического интерфейса и взаимодействия с пользователем.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spc="-6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SQLite: облегченная база данных для локального хранения данных.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spc="-6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JDBC: для управления подключением к базе данных и операциями.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6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Java: основной язык программирования для реализации логики.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9017" y="3260523"/>
            <a:ext cx="2623185" cy="26231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63052" y="3260523"/>
            <a:ext cx="2623185" cy="26231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67086" y="3260523"/>
            <a:ext cx="2623185" cy="26231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7559271"/>
            <a:ext cx="1387014" cy="2057574"/>
          </a:xfrm>
          <a:custGeom>
            <a:avLst/>
            <a:gdLst/>
            <a:ahLst/>
            <a:cxnLst/>
            <a:rect r="r" b="b" t="t" l="l"/>
            <a:pathLst>
              <a:path h="2057574" w="1387014">
                <a:moveTo>
                  <a:pt x="0" y="0"/>
                </a:moveTo>
                <a:lnTo>
                  <a:pt x="1387014" y="0"/>
                </a:lnTo>
                <a:lnTo>
                  <a:pt x="1387014" y="2057574"/>
                </a:lnTo>
                <a:lnTo>
                  <a:pt x="0" y="2057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187613"/>
            <a:ext cx="4795652" cy="370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5"/>
              </a:lnSpc>
            </a:pPr>
            <a:r>
              <a:rPr lang="en-US" b="true" sz="6500" spc="-26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КЛЮЧЕВЫЕ ФУНКЦИОНАЛЬНЫЕ ВОЗМОЖНОСТИ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6463" y="6841404"/>
            <a:ext cx="2892214" cy="13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Пользователи вводят свое имя на главном экране.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Имена хранятся в таблице пользователей.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59017" y="6340961"/>
            <a:ext cx="189291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Регистрация: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1775" y="6841404"/>
            <a:ext cx="2892214" cy="194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Вопросы с несколькими вариантами ответов, извлеченные из таблицы вопросов.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Пользователь выбирает ответ и продолжает.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63052" y="6340961"/>
            <a:ext cx="189291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Проведение теста: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67086" y="6841404"/>
            <a:ext cx="2892214" cy="83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Количество правильных ответов, сохраненных в таблице результатов.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67086" y="6340961"/>
            <a:ext cx="189291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Результаты: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23649" y="8144518"/>
            <a:ext cx="518833" cy="1708732"/>
          </a:xfrm>
          <a:custGeom>
            <a:avLst/>
            <a:gdLst/>
            <a:ahLst/>
            <a:cxnLst/>
            <a:rect r="r" b="b" t="t" l="l"/>
            <a:pathLst>
              <a:path h="1708732" w="518833">
                <a:moveTo>
                  <a:pt x="0" y="0"/>
                </a:moveTo>
                <a:lnTo>
                  <a:pt x="518833" y="0"/>
                </a:lnTo>
                <a:lnTo>
                  <a:pt x="518833" y="1708731"/>
                </a:lnTo>
                <a:lnTo>
                  <a:pt x="0" y="170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5658" y="1761321"/>
            <a:ext cx="6528342" cy="4226683"/>
          </a:xfrm>
          <a:custGeom>
            <a:avLst/>
            <a:gdLst/>
            <a:ahLst/>
            <a:cxnLst/>
            <a:rect r="r" b="b" t="t" l="l"/>
            <a:pathLst>
              <a:path h="4226683" w="6528342">
                <a:moveTo>
                  <a:pt x="0" y="0"/>
                </a:moveTo>
                <a:lnTo>
                  <a:pt x="6528342" y="0"/>
                </a:lnTo>
                <a:lnTo>
                  <a:pt x="6528342" y="4226683"/>
                </a:lnTo>
                <a:lnTo>
                  <a:pt x="0" y="4226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sq">
            <a:solidFill>
              <a:srgbClr val="E94B27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78388" y="1761321"/>
            <a:ext cx="6721600" cy="4226683"/>
          </a:xfrm>
          <a:custGeom>
            <a:avLst/>
            <a:gdLst/>
            <a:ahLst/>
            <a:cxnLst/>
            <a:rect r="r" b="b" t="t" l="l"/>
            <a:pathLst>
              <a:path h="4226683" w="6721600">
                <a:moveTo>
                  <a:pt x="0" y="0"/>
                </a:moveTo>
                <a:lnTo>
                  <a:pt x="6721599" y="0"/>
                </a:lnTo>
                <a:lnTo>
                  <a:pt x="6721599" y="4226683"/>
                </a:lnTo>
                <a:lnTo>
                  <a:pt x="0" y="4226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E94B27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46697" y="6485041"/>
            <a:ext cx="8953290" cy="3000882"/>
          </a:xfrm>
          <a:custGeom>
            <a:avLst/>
            <a:gdLst/>
            <a:ahLst/>
            <a:cxnLst/>
            <a:rect r="r" b="b" t="t" l="l"/>
            <a:pathLst>
              <a:path h="3000882" w="8953290">
                <a:moveTo>
                  <a:pt x="0" y="0"/>
                </a:moveTo>
                <a:lnTo>
                  <a:pt x="8953290" y="0"/>
                </a:lnTo>
                <a:lnTo>
                  <a:pt x="8953290" y="3000882"/>
                </a:lnTo>
                <a:lnTo>
                  <a:pt x="0" y="30008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E94B27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7162036"/>
            <a:ext cx="613549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СКРИНШОТЫ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93893"/>
            <a:ext cx="9796571" cy="175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b="true" sz="5000" spc="-20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ОТЗЫВЫ И ШАГИ, ПРЕДПРИНЯТЫЕ ДЛЯ ИХ РЕШЕНИЯ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98945"/>
            <a:ext cx="14233415" cy="424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Реализован трекер прогресса, показывающий количество вопросов и процент завершения.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Улучшен экран результатов с подробным анализом, включая правильный ответ на каждый вопрос.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Скорректирован стиль пользовательского интерфейса для лучшей контрастности и читаемости вариантов с несколькими вариантами ответов.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Внедрена функциональность для повторного просмотра пропущенных вопросов перед отправкой.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Реорганизованы классы DAO для оптимизации запросов к базе данных и снижения избыточности.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Перенесена логика проверки ответов в выделенный класс службы для улучшения поддержки кода и покрытия тестами.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26893" y="2354862"/>
            <a:ext cx="4832407" cy="6903438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57209" t="0" r="-57209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V="true">
            <a:off x="1028700" y="4403596"/>
            <a:ext cx="9796571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34988" y="2018834"/>
            <a:ext cx="9571645" cy="209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b="true" sz="6000" spc="-240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ЗАКЛЮЧЕНИЕ И БУДУЩИЕ НАПРАВЛЕНИЯ РАЗВИТИЯ</a:t>
            </a:r>
            <a:r>
              <a:rPr lang="en-US" sz="6000" spc="-240" b="true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794" y="981075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251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3789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5060" y="981075"/>
            <a:ext cx="960421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27332" y="981075"/>
            <a:ext cx="1431968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E94B27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922709"/>
            <a:ext cx="8904840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80" b="true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Будущие улучшения: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Добавить таймер для каждого вопроса, чтобы сделать тесты более сложными.</a:t>
            </a: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Включить поддержку различных категорий тестов (например, «Естествознание», «История»).</a:t>
            </a: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Предоставить информацию об эффективности пользователей с течением времени.</a:t>
            </a:r>
          </a:p>
          <a:p>
            <a:pPr algn="l">
              <a:lnSpc>
                <a:spcPts val="2800"/>
              </a:lnSpc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Перенести базу данных на облачную платформу для доступа с нескольких устройств.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Разработать версию приложения, удобную для мобильных устройств.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DAGZMlLHaUw</dc:identifier>
  <dcterms:modified xsi:type="dcterms:W3CDTF">2011-08-01T06:04:30Z</dcterms:modified>
  <cp:revision>1</cp:revision>
  <dc:title>Акылбеков Чынгыз / Бегимкулов Адахан / Нуртай</dc:title>
</cp:coreProperties>
</file>